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9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295400"/>
            <a:ext cx="4648200" cy="1676400"/>
          </a:xfrm>
          <a:effectLst/>
        </p:spPr>
        <p:txBody>
          <a:bodyPr anchor="b" anchorCtr="0"/>
          <a:lstStyle>
            <a:lvl1pPr>
              <a:defRPr b="1">
                <a:ln cmpd="sng">
                  <a:solidFill>
                    <a:schemeClr val="tx1">
                      <a:alpha val="58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effectLst>
                  <a:outerShdw blurRad="114300" dist="50800" dir="5400000" algn="ctr" rotWithShape="0">
                    <a:schemeClr val="tx1">
                      <a:alpha val="47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971800"/>
            <a:ext cx="4648200" cy="533400"/>
          </a:xfrm>
        </p:spPr>
        <p:txBody>
          <a:bodyPr/>
          <a:lstStyle>
            <a:lvl1pPr marL="0" indent="0">
              <a:buFontTx/>
              <a:buNone/>
              <a:defRPr sz="2000" b="1">
                <a:ln>
                  <a:solidFill>
                    <a:schemeClr val="tx1">
                      <a:alpha val="43000"/>
                    </a:schemeClr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1D46F2D-F4CE-492D-BF3B-5523A9754D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8CB87-7BF7-402B-846E-BC7598C396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64E38-A797-4E30-95FB-F055B7DBE8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44958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44958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8906B-6B39-4981-9712-2CC6CDD70E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5B4D6-AD30-4216-88FB-B05012C676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5B4D6-AD30-4216-88FB-B05012C676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lang="en-US" sz="4400" b="1" cap="all" baseline="0" smtClean="0">
                <a:ln cmpd="sng">
                  <a:solidFill>
                    <a:schemeClr val="tx1">
                      <a:alpha val="58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effectLst>
                  <a:outerShdw blurRad="114300" dist="50800" dir="5400000" algn="ctr" rotWithShape="0">
                    <a:schemeClr val="tx1">
                      <a:alpha val="47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B24BC-09DA-4889-BDF7-3F61B15696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143000"/>
            <a:ext cx="3733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143000"/>
            <a:ext cx="3733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932EF-329F-4B43-96EE-713A53D6CC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E8A20-F027-4B3C-9BD8-D4105AD62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CE77F-6F36-416A-A63D-F1713E318D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0EFCE-9CBE-4F80-9FEC-49C97D53A1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7048F-83A9-42B9-9A84-D5A7A0A3F5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143000"/>
            <a:ext cx="7620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443C09-39A4-4603-B9A3-7E469316D82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>
              <a:lumMod val="7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2">
              <a:lumMod val="75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2">
              <a:lumMod val="7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2">
              <a:lumMod val="75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33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33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33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mailto:talk2us@fastnote.d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7772400" cy="1362075"/>
          </a:xfrm>
        </p:spPr>
        <p:txBody>
          <a:bodyPr/>
          <a:lstStyle/>
          <a:p>
            <a:r>
              <a:rPr lang="de-DE" sz="3200" dirty="0"/>
              <a:t>Ihr Schreibservice für den deutschsprachigen Raum</a:t>
            </a:r>
            <a:endParaRPr sz="320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71472" y="3571876"/>
            <a:ext cx="7772400" cy="1500187"/>
          </a:xfr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de-DE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fastNOTE SchreibService 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bietet seine </a:t>
            </a:r>
            <a:r>
              <a:rPr lang="de-DE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Schreibdienstleistungen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Haushalten und Unternehmen</a:t>
            </a:r>
          </a:p>
          <a:p>
            <a:pPr lvl="0">
              <a:spcBef>
                <a:spcPct val="0"/>
              </a:spcBef>
            </a:pPr>
            <a:r>
              <a:rPr lang="de-DE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im deutschsprachigen Raum. Unsere </a:t>
            </a:r>
            <a:r>
              <a:rPr lang="de-DE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Schreibservice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Mitarbeiter erledigen Ihre </a:t>
            </a:r>
            <a:r>
              <a:rPr lang="de-DE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Schreibarbeiten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>
              <a:spcBef>
                <a:spcPct val="0"/>
              </a:spcBef>
            </a:pPr>
            <a:r>
              <a:rPr lang="de-DE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gewissenhaft, termingerecht und vertraulich. Dazu gehören alle </a:t>
            </a:r>
            <a:r>
              <a:rPr lang="de-DE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manuellen Schreibarbeiten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</a:p>
          <a:p>
            <a:pPr lvl="0">
              <a:spcBef>
                <a:spcPct val="0"/>
              </a:spcBef>
            </a:pPr>
            <a:r>
              <a:rPr lang="de-DE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wie die Adresseingabe, Datenerfassung, Adressrecherche, Adressgenerierung etc.</a:t>
            </a:r>
            <a:endParaRPr lang="de-DE" sz="6000" dirty="0" smtClean="0">
              <a:solidFill>
                <a:schemeClr val="tx1"/>
              </a:solidFill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6 Schreibservice für den deutschsprachigen Rau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285860"/>
            <a:ext cx="6238361" cy="421484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28596" y="1357298"/>
            <a:ext cx="5643602" cy="20005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1600" dirty="0" smtClean="0"/>
              <a:t>Wenn Sie Fragen zu den Leistungen von </a:t>
            </a:r>
            <a:r>
              <a:rPr lang="de-DE" sz="1600" b="1" dirty="0" smtClean="0"/>
              <a:t>fastNOTE SchreibService</a:t>
            </a:r>
            <a:r>
              <a:rPr lang="de-DE" sz="1600" dirty="0" smtClean="0"/>
              <a:t> haben, sind Sie bitte so nett und wenden sich vertrauensvoll an unser </a:t>
            </a:r>
            <a:r>
              <a:rPr lang="de-DE" sz="1600" b="1" dirty="0" smtClean="0"/>
              <a:t>Schreibserviceteam</a:t>
            </a:r>
            <a:r>
              <a:rPr lang="de-DE" sz="1600" dirty="0" smtClean="0"/>
              <a:t>. Wir freuen uns auf Ihren Anruf, nutzen Sie einfach unseren</a:t>
            </a:r>
            <a:r>
              <a:rPr lang="de-DE" sz="1600" b="1" dirty="0" smtClean="0"/>
              <a:t> Call Back-Service </a:t>
            </a:r>
            <a:r>
              <a:rPr lang="de-DE" sz="1600" dirty="0" smtClean="0"/>
              <a:t>und hinterlassen eine Nachricht auf unserer</a:t>
            </a:r>
            <a:r>
              <a:rPr lang="de-DE" sz="1600" b="1" dirty="0" smtClean="0"/>
              <a:t> Sprachbox 0049 30 610900 71996</a:t>
            </a:r>
            <a:r>
              <a:rPr lang="de-DE" sz="1600" dirty="0" smtClean="0"/>
              <a:t>. Sie können uns aber auch eine Email an</a:t>
            </a:r>
            <a:r>
              <a:rPr lang="de-DE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600" b="1" i="1" u="sng" dirty="0" smtClean="0">
                <a:solidFill>
                  <a:srgbClr val="003366"/>
                </a:solidFill>
                <a:hlinkClick r:id="rId2"/>
              </a:rPr>
              <a:t>talk2us@fastnote.de</a:t>
            </a:r>
            <a:r>
              <a:rPr lang="de-DE" sz="1600" dirty="0" smtClean="0">
                <a:solidFill>
                  <a:srgbClr val="003366"/>
                </a:solidFill>
              </a:rPr>
              <a:t> </a:t>
            </a:r>
            <a:r>
              <a:rPr lang="de-DE" sz="1600" dirty="0" smtClean="0"/>
              <a:t>senden!</a:t>
            </a:r>
            <a:endParaRPr lang="en-US" sz="1600" dirty="0" smtClean="0"/>
          </a:p>
          <a:p>
            <a:r>
              <a:rPr lang="de-DE" sz="1200" b="1" dirty="0" smtClean="0"/>
              <a:t> </a:t>
            </a:r>
            <a:endParaRPr lang="en-US" sz="1200" dirty="0"/>
          </a:p>
        </p:txBody>
      </p:sp>
      <p:pic>
        <p:nvPicPr>
          <p:cNvPr id="8" name="Content Placeholder 3" descr="16 Schreibservice für den deutschsprachigen Rau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4071942"/>
            <a:ext cx="5145414" cy="235422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10644262" cy="838200"/>
          </a:xfrm>
        </p:spPr>
        <p:txBody>
          <a:bodyPr/>
          <a:lstStyle/>
          <a:p>
            <a:r>
              <a:rPr lang="de-DE" sz="3200" b="1" dirty="0" smtClean="0"/>
              <a:t> </a:t>
            </a:r>
            <a:endParaRPr lang="en-US" sz="3200" dirty="0"/>
          </a:p>
        </p:txBody>
      </p:sp>
      <p:pic>
        <p:nvPicPr>
          <p:cNvPr id="5" name="Content Placeholder 4" descr="1 Ihr Schreibservice für den deutschsprachigen Rau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214422"/>
            <a:ext cx="6300832" cy="4286280"/>
          </a:xfr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Ihr Schreibservice für den deutschsprachigen Raum: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 descr="1 Ihr Schreibservice für den deutschsprachigen Rau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785926"/>
            <a:ext cx="7384463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4282" y="0"/>
            <a:ext cx="8109912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de-D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360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0"/>
            <a:r>
              <a:rPr lang="de-DE" sz="3600" dirty="0" smtClean="0">
                <a:solidFill>
                  <a:schemeClr val="bg1">
                    <a:lumMod val="95000"/>
                  </a:schemeClr>
                </a:solidFill>
              </a:rPr>
              <a:t>  Deutschsprachige Gemeinschaft Belgiens</a:t>
            </a:r>
            <a:endParaRPr kumimoji="0" lang="de-D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214414" y="6042392"/>
            <a:ext cx="57099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r>
              <a:rPr kumimoji="0" lang="de-DE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de-DE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th-TH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857884" y="5786454"/>
            <a:ext cx="1685077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/>
            <a:r>
              <a:rPr lang="de-DE" sz="3600" kern="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 Brüssel</a:t>
            </a:r>
            <a:endParaRPr kumimoji="0" lang="de-DE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7884" y="6215082"/>
            <a:ext cx="1714512" cy="838200"/>
          </a:xfrm>
        </p:spPr>
        <p:txBody>
          <a:bodyPr/>
          <a:lstStyle/>
          <a:p>
            <a:r>
              <a:rPr lang="de-DE" dirty="0" smtClean="0"/>
              <a:t>Berlin</a:t>
            </a:r>
            <a:r>
              <a:rPr lang="th-TH" dirty="0" smtClean="0"/>
              <a:t/>
            </a:r>
            <a:br>
              <a:rPr lang="th-TH" dirty="0" smtClean="0"/>
            </a:br>
            <a:endParaRPr lang="en-US" dirty="0"/>
          </a:p>
        </p:txBody>
      </p:sp>
      <p:pic>
        <p:nvPicPr>
          <p:cNvPr id="4" name="Content Placeholder 3" descr="4 Ihr Schreibservice für Deutschlan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428736"/>
            <a:ext cx="5612597" cy="3876497"/>
          </a:xfr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42844" y="5857892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th-TH" sz="44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85720" y="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Deutschland 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3" descr="4 Ihr Schreibservice für Deutschla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500958" y="5715016"/>
            <a:ext cx="667764" cy="94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838200"/>
          </a:xfrm>
        </p:spPr>
        <p:txBody>
          <a:bodyPr/>
          <a:lstStyle/>
          <a:p>
            <a:pPr lvl="0"/>
            <a:r>
              <a:rPr lang="de-DE" dirty="0" smtClean="0"/>
              <a:t>Südtirol (Italien)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pic>
        <p:nvPicPr>
          <p:cNvPr id="4" name="Content Placeholder 3" descr="7 Ihr Schreibservice für Südtirol (Italien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928802"/>
            <a:ext cx="4090647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Content Placeholder 3" descr="7 Ihr Schreibservice für Südtirol (Italien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14810" y="2285992"/>
            <a:ext cx="404911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5929322" y="6357934"/>
            <a:ext cx="178595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Bozen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th-TH" sz="4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 smtClean="0"/>
              <a:t>Lichtenstein  </a:t>
            </a:r>
            <a:endParaRPr lang="en-US" dirty="0"/>
          </a:p>
        </p:txBody>
      </p:sp>
      <p:pic>
        <p:nvPicPr>
          <p:cNvPr id="4" name="Content Placeholder 3" descr="9 Ihr Schreibdienst für Liechtenstei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428736"/>
            <a:ext cx="5533334" cy="1695238"/>
          </a:xfr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Content Placeholder 3" descr="9 Ihr Schreibdienst für Liechtenste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143372" y="3429000"/>
            <a:ext cx="3603186" cy="169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5572132" y="5857892"/>
            <a:ext cx="221457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Vaduz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 smtClean="0"/>
              <a:t>Luxembourg</a:t>
            </a:r>
            <a:endParaRPr lang="en-US" dirty="0"/>
          </a:p>
        </p:txBody>
      </p:sp>
      <p:pic>
        <p:nvPicPr>
          <p:cNvPr id="4" name="Content Placeholder 3" descr="11 Ihr Schreibservice für Luxembur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785926"/>
            <a:ext cx="5904762" cy="2771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074" y="5857892"/>
            <a:ext cx="1657336" cy="838200"/>
          </a:xfrm>
        </p:spPr>
        <p:txBody>
          <a:bodyPr/>
          <a:lstStyle/>
          <a:p>
            <a:pPr lvl="0"/>
            <a:r>
              <a:rPr lang="de-D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Wien</a:t>
            </a:r>
            <a:endParaRPr lang="th-TH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Content Placeholder 3" descr="12 Ihr Schreibservice für Österreich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785926"/>
            <a:ext cx="7855581" cy="32147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580996" y="581004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Österreich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th-TH" sz="4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3" descr="12 Ihr Schreibservice für Österreic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5643570" y="6000768"/>
            <a:ext cx="501973" cy="6187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 smtClean="0"/>
              <a:t>Schweiz</a:t>
            </a:r>
            <a:endParaRPr lang="en-US" dirty="0"/>
          </a:p>
        </p:txBody>
      </p:sp>
      <p:pic>
        <p:nvPicPr>
          <p:cNvPr id="4" name="Content Placeholder 3" descr="14 Ihr Schreibservice für die Schweiz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857364"/>
            <a:ext cx="7089746" cy="3071834"/>
          </a:xfr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929322" y="5857892"/>
            <a:ext cx="235745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z="4400" kern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Zürich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3" descr="14 Ihr Schreibservice für die Schwei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29256" y="6000768"/>
            <a:ext cx="572256" cy="72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S010336822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7B8D891-BA19-4621-A7E2-31C96FCD2B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TS010336822</Template>
  <TotalTime>33</TotalTime>
  <Words>141</Words>
  <Application>Microsoft PowerPoint</Application>
  <PresentationFormat>On-screen Show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TS010336822</vt:lpstr>
      <vt:lpstr>Ihr Schreibservice für den deutschsprachigen Raum</vt:lpstr>
      <vt:lpstr> </vt:lpstr>
      <vt:lpstr>    Deutschsprachige Gemeinschaft Belgiens</vt:lpstr>
      <vt:lpstr>Berlin </vt:lpstr>
      <vt:lpstr>Südtirol (Italien) </vt:lpstr>
      <vt:lpstr>Lichtenstein  </vt:lpstr>
      <vt:lpstr>Luxembourg</vt:lpstr>
      <vt:lpstr>Wien</vt:lpstr>
      <vt:lpstr>Schweiz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Ihr Schreibservice für den deutschsprachigen Raum</dc:title>
  <dc:subject/>
  <dc:creator>Hero</dc:creator>
  <cp:keywords/>
  <dc:description/>
  <cp:lastModifiedBy>Hero</cp:lastModifiedBy>
  <cp:revision>4</cp:revision>
  <dcterms:created xsi:type="dcterms:W3CDTF">2012-07-02T09:32:24Z</dcterms:created>
  <dcterms:modified xsi:type="dcterms:W3CDTF">2012-07-02T10:08:02Z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TC103368229990</vt:lpwstr>
  </property>
</Properties>
</file>